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B05689-D409-4915-6AEC-BA53BE2ECB96}" name="BOUNTOURI Vasiliki (OP)" initials="BV(" userId="S::vasiliki.bountouri@publications.europa.eu::10edb98a-cdad-47f6-803f-f216d5ea16a4" providerId="AD"/>
  <p188:author id="{441497DF-8CB8-6082-6F6E-9CF3B9854ABF}" name="FELIACHI Abdelfettah (OP-EXT)" initials="FA(E" userId="S::Abdelfettah.FELIACHI@ext.publications.europa.eu::3d56a1f9-0d5d-4a71-90a7-9711cee347e2" providerId="AD"/>
  <p188:author id="{985AE7E8-849B-6276-0FC1-D066225821A6}" name="VUJASINOVIC Marko (OP-EXT)" initials="VM(E" userId="S::Marko.VUJASINOVIC@ext.publications.europa.eu::c422ca20-1faa-402e-9946-8082038139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DC1"/>
    <a:srgbClr val="23A2BC"/>
    <a:srgbClr val="ED8D2F"/>
    <a:srgbClr val="1EC08A"/>
    <a:srgbClr val="024B9C"/>
    <a:srgbClr val="BED9F1"/>
    <a:srgbClr val="004494"/>
    <a:srgbClr val="024EA2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0DB8C-0658-4655-B8D1-49F1FE6E59F4}" v="9" dt="2025-01-28T09:19:55.333"/>
    <p1510:client id="{77EAC736-8339-DDCB-ECE7-D12A7410F4AB}" v="93" dt="2025-01-28T13:17:54.177"/>
    <p1510:client id="{D32B999C-D4C9-4201-9FBB-5EAA98BFF7C6}" v="1" dt="2025-01-28T10:04:24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092"/>
        <p:guide pos="3840"/>
      </p:guideLst>
    </p:cSldViewPr>
  </p:slide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JASINOVIC Marko (OP-EXT)" userId="S::marko.vujasinovic@ext.publications.europa.eu::c422ca20-1faa-402e-9946-80820381396a" providerId="AD" clId="Web-{77EAC736-8339-DDCB-ECE7-D12A7410F4AB}"/>
    <pc:docChg chg="addSld delSld modSld modSection">
      <pc:chgData name="VUJASINOVIC Marko (OP-EXT)" userId="S::marko.vujasinovic@ext.publications.europa.eu::c422ca20-1faa-402e-9946-80820381396a" providerId="AD" clId="Web-{77EAC736-8339-DDCB-ECE7-D12A7410F4AB}" dt="2025-01-28T13:17:49.068" v="80" actId="20577"/>
      <pc:docMkLst>
        <pc:docMk/>
      </pc:docMkLst>
      <pc:sldChg chg="del">
        <pc:chgData name="VUJASINOVIC Marko (OP-EXT)" userId="S::marko.vujasinovic@ext.publications.europa.eu::c422ca20-1faa-402e-9946-80820381396a" providerId="AD" clId="Web-{77EAC736-8339-DDCB-ECE7-D12A7410F4AB}" dt="2025-01-28T10:23:25.704" v="49"/>
        <pc:sldMkLst>
          <pc:docMk/>
          <pc:sldMk cId="1826596046" sldId="56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40"/>
        <pc:sldMkLst>
          <pc:docMk/>
          <pc:sldMk cId="2104113026" sldId="568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39"/>
        <pc:sldMkLst>
          <pc:docMk/>
          <pc:sldMk cId="2876507828" sldId="571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6"/>
        <pc:sldMkLst>
          <pc:docMk/>
          <pc:sldMk cId="3754736791" sldId="57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7"/>
        <pc:sldMkLst>
          <pc:docMk/>
          <pc:sldMk cId="1722725149" sldId="57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3"/>
        <pc:sldMkLst>
          <pc:docMk/>
          <pc:sldMk cId="3711119223" sldId="57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4"/>
        <pc:sldMkLst>
          <pc:docMk/>
          <pc:sldMk cId="786036276" sldId="57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62"/>
        <pc:sldMkLst>
          <pc:docMk/>
          <pc:sldMk cId="3396632214" sldId="576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61"/>
        <pc:sldMkLst>
          <pc:docMk/>
          <pc:sldMk cId="884588076" sldId="577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04" v="52"/>
        <pc:sldMkLst>
          <pc:docMk/>
          <pc:sldMk cId="1847809481" sldId="59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58"/>
        <pc:sldMkLst>
          <pc:docMk/>
          <pc:sldMk cId="48036629" sldId="60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57"/>
        <pc:sldMkLst>
          <pc:docMk/>
          <pc:sldMk cId="2788536819" sldId="60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3"/>
        <pc:sldMkLst>
          <pc:docMk/>
          <pc:sldMk cId="1332598223" sldId="621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42" v="36"/>
        <pc:sldMkLst>
          <pc:docMk/>
          <pc:sldMk cId="1480445974" sldId="62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1"/>
        <pc:sldMkLst>
          <pc:docMk/>
          <pc:sldMk cId="2751244652" sldId="63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2"/>
        <pc:sldMkLst>
          <pc:docMk/>
          <pc:sldMk cId="2388048122" sldId="63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8"/>
        <pc:sldMkLst>
          <pc:docMk/>
          <pc:sldMk cId="968223618" sldId="640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38"/>
        <pc:sldMkLst>
          <pc:docMk/>
          <pc:sldMk cId="3440100870" sldId="64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57" v="37"/>
        <pc:sldMkLst>
          <pc:docMk/>
          <pc:sldMk cId="3088155369" sldId="64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7"/>
        <pc:sldMkLst>
          <pc:docMk/>
          <pc:sldMk cId="1821339916" sldId="64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6"/>
        <pc:sldMkLst>
          <pc:docMk/>
          <pc:sldMk cId="4140725241" sldId="64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89" v="45"/>
        <pc:sldMkLst>
          <pc:docMk/>
          <pc:sldMk cId="1730592958" sldId="646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4"/>
        <pc:sldMkLst>
          <pc:docMk/>
          <pc:sldMk cId="1338548861" sldId="647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673" v="43"/>
        <pc:sldMkLst>
          <pc:docMk/>
          <pc:sldMk cId="1462629847" sldId="648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51" v="65"/>
        <pc:sldMkLst>
          <pc:docMk/>
          <pc:sldMk cId="798340087" sldId="65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59"/>
        <pc:sldMkLst>
          <pc:docMk/>
          <pc:sldMk cId="264635265" sldId="661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4"/>
        <pc:sldMkLst>
          <pc:docMk/>
          <pc:sldMk cId="2375983000" sldId="662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04" v="51"/>
        <pc:sldMkLst>
          <pc:docMk/>
          <pc:sldMk cId="2811613079" sldId="663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6"/>
        <pc:sldMkLst>
          <pc:docMk/>
          <pc:sldMk cId="1451613696" sldId="664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36" v="60"/>
        <pc:sldMkLst>
          <pc:docMk/>
          <pc:sldMk cId="1366843726" sldId="665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20" v="55"/>
        <pc:sldMkLst>
          <pc:docMk/>
          <pc:sldMk cId="3104297589" sldId="666"/>
        </pc:sldMkLst>
      </pc:sldChg>
      <pc:sldChg chg="del">
        <pc:chgData name="VUJASINOVIC Marko (OP-EXT)" userId="S::marko.vujasinovic@ext.publications.europa.eu::c422ca20-1faa-402e-9946-80820381396a" providerId="AD" clId="Web-{77EAC736-8339-DDCB-ECE7-D12A7410F4AB}" dt="2025-01-28T10:23:25.704" v="50"/>
        <pc:sldMkLst>
          <pc:docMk/>
          <pc:sldMk cId="1586534950" sldId="669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687" v="0"/>
        <pc:sldMkLst>
          <pc:docMk/>
          <pc:sldMk cId="1265878016" sldId="67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749" v="1"/>
        <pc:sldMkLst>
          <pc:docMk/>
          <pc:sldMk cId="2829204858" sldId="68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765" v="2"/>
        <pc:sldMkLst>
          <pc:docMk/>
          <pc:sldMk cId="573393484" sldId="68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796" v="3"/>
        <pc:sldMkLst>
          <pc:docMk/>
          <pc:sldMk cId="3090390750" sldId="68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828" v="4"/>
        <pc:sldMkLst>
          <pc:docMk/>
          <pc:sldMk cId="3106866390" sldId="68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859" v="5"/>
        <pc:sldMkLst>
          <pc:docMk/>
          <pc:sldMk cId="3386598557" sldId="684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874" v="6"/>
        <pc:sldMkLst>
          <pc:docMk/>
          <pc:sldMk cId="3349808581" sldId="685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06" v="7"/>
        <pc:sldMkLst>
          <pc:docMk/>
          <pc:sldMk cId="309619324" sldId="686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21" v="8"/>
        <pc:sldMkLst>
          <pc:docMk/>
          <pc:sldMk cId="2583226881" sldId="687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37" v="9"/>
        <pc:sldMkLst>
          <pc:docMk/>
          <pc:sldMk cId="1574053788" sldId="688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6.984" v="10"/>
        <pc:sldMkLst>
          <pc:docMk/>
          <pc:sldMk cId="1073905246" sldId="689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15" v="11"/>
        <pc:sldMkLst>
          <pc:docMk/>
          <pc:sldMk cId="94906642" sldId="69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31" v="12"/>
        <pc:sldMkLst>
          <pc:docMk/>
          <pc:sldMk cId="3999325835" sldId="69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46" v="13"/>
        <pc:sldMkLst>
          <pc:docMk/>
          <pc:sldMk cId="1894490162" sldId="69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078" v="14"/>
        <pc:sldMkLst>
          <pc:docMk/>
          <pc:sldMk cId="1789692203" sldId="69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24" v="15"/>
        <pc:sldMkLst>
          <pc:docMk/>
          <pc:sldMk cId="990040713" sldId="694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40" v="16"/>
        <pc:sldMkLst>
          <pc:docMk/>
          <pc:sldMk cId="536665609" sldId="695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71" v="17"/>
        <pc:sldMkLst>
          <pc:docMk/>
          <pc:sldMk cId="1757399635" sldId="696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187" v="18"/>
        <pc:sldMkLst>
          <pc:docMk/>
          <pc:sldMk cId="2244194144" sldId="697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03" v="19"/>
        <pc:sldMkLst>
          <pc:docMk/>
          <pc:sldMk cId="3608940379" sldId="698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34" v="20"/>
        <pc:sldMkLst>
          <pc:docMk/>
          <pc:sldMk cId="1426562190" sldId="699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49" v="21"/>
        <pc:sldMkLst>
          <pc:docMk/>
          <pc:sldMk cId="1678682576" sldId="70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65" v="22"/>
        <pc:sldMkLst>
          <pc:docMk/>
          <pc:sldMk cId="327818419" sldId="70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296" v="23"/>
        <pc:sldMkLst>
          <pc:docMk/>
          <pc:sldMk cId="1603767016" sldId="70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312" v="24"/>
        <pc:sldMkLst>
          <pc:docMk/>
          <pc:sldMk cId="3418808942" sldId="70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343" v="25"/>
        <pc:sldMkLst>
          <pc:docMk/>
          <pc:sldMk cId="3431274067" sldId="704"/>
        </pc:sldMkLst>
      </pc:sldChg>
      <pc:sldChg chg="modSp add">
        <pc:chgData name="VUJASINOVIC Marko (OP-EXT)" userId="S::marko.vujasinovic@ext.publications.europa.eu::c422ca20-1faa-402e-9946-80820381396a" providerId="AD" clId="Web-{77EAC736-8339-DDCB-ECE7-D12A7410F4AB}" dt="2025-01-28T13:17:49.068" v="80" actId="20577"/>
        <pc:sldMkLst>
          <pc:docMk/>
          <pc:sldMk cId="1498241308" sldId="705"/>
        </pc:sldMkLst>
        <pc:spChg chg="mod">
          <ac:chgData name="VUJASINOVIC Marko (OP-EXT)" userId="S::marko.vujasinovic@ext.publications.europa.eu::c422ca20-1faa-402e-9946-80820381396a" providerId="AD" clId="Web-{77EAC736-8339-DDCB-ECE7-D12A7410F4AB}" dt="2025-01-28T13:17:49.068" v="80" actId="20577"/>
          <ac:spMkLst>
            <pc:docMk/>
            <pc:sldMk cId="1498241308" sldId="705"/>
            <ac:spMk id="5" creationId="{00000000-0000-0000-0000-000000000000}"/>
          </ac:spMkLst>
        </pc:spChg>
      </pc:sldChg>
      <pc:sldChg chg="modSp add">
        <pc:chgData name="VUJASINOVIC Marko (OP-EXT)" userId="S::marko.vujasinovic@ext.publications.europa.eu::c422ca20-1faa-402e-9946-80820381396a" providerId="AD" clId="Web-{77EAC736-8339-DDCB-ECE7-D12A7410F4AB}" dt="2025-01-28T13:16:07.830" v="71" actId="20577"/>
        <pc:sldMkLst>
          <pc:docMk/>
          <pc:sldMk cId="2101798005" sldId="706"/>
        </pc:sldMkLst>
        <pc:spChg chg="mod">
          <ac:chgData name="VUJASINOVIC Marko (OP-EXT)" userId="S::marko.vujasinovic@ext.publications.europa.eu::c422ca20-1faa-402e-9946-80820381396a" providerId="AD" clId="Web-{77EAC736-8339-DDCB-ECE7-D12A7410F4AB}" dt="2025-01-28T13:16:07.830" v="71" actId="20577"/>
          <ac:spMkLst>
            <pc:docMk/>
            <pc:sldMk cId="2101798005" sldId="706"/>
            <ac:spMk id="5" creationId="{00000000-0000-0000-0000-000000000000}"/>
          </ac:spMkLst>
        </pc:spChg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421" v="28"/>
        <pc:sldMkLst>
          <pc:docMk/>
          <pc:sldMk cId="1924333072" sldId="707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453" v="29"/>
        <pc:sldMkLst>
          <pc:docMk/>
          <pc:sldMk cId="3903587170" sldId="708"/>
        </pc:sldMkLst>
      </pc:sldChg>
      <pc:sldChg chg="modSp add">
        <pc:chgData name="VUJASINOVIC Marko (OP-EXT)" userId="S::marko.vujasinovic@ext.publications.europa.eu::c422ca20-1faa-402e-9946-80820381396a" providerId="AD" clId="Web-{77EAC736-8339-DDCB-ECE7-D12A7410F4AB}" dt="2025-01-28T13:16:29.440" v="73" actId="20577"/>
        <pc:sldMkLst>
          <pc:docMk/>
          <pc:sldMk cId="1333131878" sldId="709"/>
        </pc:sldMkLst>
        <pc:spChg chg="mod">
          <ac:chgData name="VUJASINOVIC Marko (OP-EXT)" userId="S::marko.vujasinovic@ext.publications.europa.eu::c422ca20-1faa-402e-9946-80820381396a" providerId="AD" clId="Web-{77EAC736-8339-DDCB-ECE7-D12A7410F4AB}" dt="2025-01-28T13:16:29.440" v="73" actId="20577"/>
          <ac:spMkLst>
            <pc:docMk/>
            <pc:sldMk cId="1333131878" sldId="709"/>
            <ac:spMk id="5" creationId="{00000000-0000-0000-0000-000000000000}"/>
          </ac:spMkLst>
        </pc:spChg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499" v="31"/>
        <pc:sldMkLst>
          <pc:docMk/>
          <pc:sldMk cId="1253126635" sldId="710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15" v="32"/>
        <pc:sldMkLst>
          <pc:docMk/>
          <pc:sldMk cId="2837129936" sldId="711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46" v="33"/>
        <pc:sldMkLst>
          <pc:docMk/>
          <pc:sldMk cId="3087561028" sldId="712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62" v="34"/>
        <pc:sldMkLst>
          <pc:docMk/>
          <pc:sldMk cId="1392534697" sldId="713"/>
        </pc:sldMkLst>
      </pc:sldChg>
      <pc:sldChg chg="add">
        <pc:chgData name="VUJASINOVIC Marko (OP-EXT)" userId="S::marko.vujasinovic@ext.publications.europa.eu::c422ca20-1faa-402e-9946-80820381396a" providerId="AD" clId="Web-{77EAC736-8339-DDCB-ECE7-D12A7410F4AB}" dt="2025-01-28T10:22:37.593" v="35"/>
        <pc:sldMkLst>
          <pc:docMk/>
          <pc:sldMk cId="2041742939" sldId="714"/>
        </pc:sldMkLst>
      </pc:sldChg>
    </pc:docChg>
  </pc:docChgLst>
  <pc:docChgLst>
    <pc:chgData name="GAILLARD Emmanuelle (OP)" userId="S::emmanuelle.gaillard@publications.europa.eu::eee7c389-35c4-4bb4-a7e2-7b4a8f8c0b0c" providerId="AD" clId="Web-{D32B999C-D4C9-4201-9FBB-5EAA98BFF7C6}"/>
    <pc:docChg chg="sldOrd">
      <pc:chgData name="GAILLARD Emmanuelle (OP)" userId="S::emmanuelle.gaillard@publications.europa.eu::eee7c389-35c4-4bb4-a7e2-7b4a8f8c0b0c" providerId="AD" clId="Web-{D32B999C-D4C9-4201-9FBB-5EAA98BFF7C6}" dt="2025-01-28T10:04:24.520" v="0"/>
      <pc:docMkLst>
        <pc:docMk/>
      </pc:docMkLst>
      <pc:sldChg chg="ord">
        <pc:chgData name="GAILLARD Emmanuelle (OP)" userId="S::emmanuelle.gaillard@publications.europa.eu::eee7c389-35c4-4bb4-a7e2-7b4a8f8c0b0c" providerId="AD" clId="Web-{D32B999C-D4C9-4201-9FBB-5EAA98BFF7C6}" dt="2025-01-28T10:04:24.520" v="0"/>
        <pc:sldMkLst>
          <pc:docMk/>
          <pc:sldMk cId="1730592958" sldId="646"/>
        </pc:sldMkLst>
      </pc:sldChg>
    </pc:docChg>
  </pc:docChgLst>
  <pc:docChgLst>
    <pc:chgData name="GAILLARD Emmanuelle (OP)" userId="S::emmanuelle.gaillard@publications.europa.eu::eee7c389-35c4-4bb4-a7e2-7b4a8f8c0b0c" providerId="AD" clId="Web-{4A60DB8C-0658-4655-B8D1-49F1FE6E59F4}"/>
    <pc:docChg chg="delSld modSld modSection">
      <pc:chgData name="GAILLARD Emmanuelle (OP)" userId="S::emmanuelle.gaillard@publications.europa.eu::eee7c389-35c4-4bb4-a7e2-7b4a8f8c0b0c" providerId="AD" clId="Web-{4A60DB8C-0658-4655-B8D1-49F1FE6E59F4}" dt="2025-01-28T09:19:55.333" v="8" actId="20577"/>
      <pc:docMkLst>
        <pc:docMk/>
      </pc:docMkLst>
      <pc:sldChg chg="modSp">
        <pc:chgData name="GAILLARD Emmanuelle (OP)" userId="S::emmanuelle.gaillard@publications.europa.eu::eee7c389-35c4-4bb4-a7e2-7b4a8f8c0b0c" providerId="AD" clId="Web-{4A60DB8C-0658-4655-B8D1-49F1FE6E59F4}" dt="2025-01-28T09:19:55.333" v="8" actId="20577"/>
        <pc:sldMkLst>
          <pc:docMk/>
          <pc:sldMk cId="3362587143" sldId="652"/>
        </pc:sldMkLst>
        <pc:spChg chg="mod">
          <ac:chgData name="GAILLARD Emmanuelle (OP)" userId="S::emmanuelle.gaillard@publications.europa.eu::eee7c389-35c4-4bb4-a7e2-7b4a8f8c0b0c" providerId="AD" clId="Web-{4A60DB8C-0658-4655-B8D1-49F1FE6E59F4}" dt="2025-01-28T09:19:55.333" v="8" actId="20577"/>
          <ac:spMkLst>
            <pc:docMk/>
            <pc:sldMk cId="3362587143" sldId="652"/>
            <ac:spMk id="4" creationId="{DBEE6654-C410-C93C-5B0D-A3C0F34E5939}"/>
          </ac:spMkLst>
        </pc:spChg>
      </pc:sldChg>
      <pc:sldChg chg="del">
        <pc:chgData name="GAILLARD Emmanuelle (OP)" userId="S::emmanuelle.gaillard@publications.europa.eu::eee7c389-35c4-4bb4-a7e2-7b4a8f8c0b0c" providerId="AD" clId="Web-{4A60DB8C-0658-4655-B8D1-49F1FE6E59F4}" dt="2025-01-28T09:18:43.048" v="0"/>
        <pc:sldMkLst>
          <pc:docMk/>
          <pc:sldMk cId="1376053007" sldId="667"/>
        </pc:sldMkLst>
      </pc:sldChg>
    </pc:docChg>
  </pc:docChgLst>
</pc:chgInfo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C2ABF-83CC-487A-8257-EA8777E26BCD}">
      <dsp:nvSpPr>
        <dsp:cNvPr id="0" name=""/>
        <dsp:cNvSpPr/>
      </dsp:nvSpPr>
      <dsp:spPr>
        <a:xfrm>
          <a:off x="0" y="1852230"/>
          <a:ext cx="233237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HTTPS operations to retrieve digital content</a:t>
          </a:r>
        </a:p>
      </dsp:txBody>
      <dsp:txXfrm>
        <a:off x="0" y="1852230"/>
        <a:ext cx="2332374" cy="1287000"/>
      </dsp:txXfrm>
    </dsp:sp>
    <dsp:sp modelId="{0E988614-2205-4701-9FF9-B6DB5BEA1056}">
      <dsp:nvSpPr>
        <dsp:cNvPr id="0" name=""/>
        <dsp:cNvSpPr/>
      </dsp:nvSpPr>
      <dsp:spPr>
        <a:xfrm>
          <a:off x="2332374" y="1671246"/>
          <a:ext cx="466474" cy="1648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91AA9-AC63-48FC-A405-D2439EC6321C}">
      <dsp:nvSpPr>
        <dsp:cNvPr id="0" name=""/>
        <dsp:cNvSpPr/>
      </dsp:nvSpPr>
      <dsp:spPr>
        <a:xfrm>
          <a:off x="2985439" y="862814"/>
          <a:ext cx="6344058" cy="28285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digital content from its </a:t>
          </a:r>
          <a:r>
            <a:rPr lang="en-US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cellar id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digital content </a:t>
          </a: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its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production id</a:t>
          </a:r>
          <a:endParaRPr lang="en-US" sz="2400" b="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digital content </a:t>
          </a:r>
          <a:r>
            <a:rPr lang="fr-BE" sz="24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from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 the cellar id/production </a:t>
          </a:r>
          <a:r>
            <a:rPr lang="fr-BE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id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, a </a:t>
          </a:r>
          <a:r>
            <a:rPr lang="fr-BE" sz="2400" b="0" u="sng" kern="1200" dirty="0" err="1">
              <a:latin typeface="Calibri" panose="020F0502020204030204" pitchFamily="34" charset="0"/>
              <a:cs typeface="Calibri" panose="020F0502020204030204" pitchFamily="34" charset="0"/>
            </a:rPr>
            <a:t>language</a:t>
          </a:r>
          <a:r>
            <a:rPr lang="fr-B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 and a </a:t>
          </a:r>
          <a:r>
            <a:rPr lang="fr-BE" sz="2400" b="0" u="sng" kern="1200" dirty="0">
              <a:latin typeface="Calibri" panose="020F0502020204030204" pitchFamily="34" charset="0"/>
              <a:cs typeface="Calibri" panose="020F0502020204030204" pitchFamily="34" charset="0"/>
            </a:rPr>
            <a:t>format</a:t>
          </a:r>
          <a:endParaRPr lang="en-US" sz="2400" b="0" u="sng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5439" y="862814"/>
        <a:ext cx="6344058" cy="2828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97C64-760A-4BBE-B87F-22C7FC2D6C72}">
      <dsp:nvSpPr>
        <dsp:cNvPr id="0" name=""/>
        <dsp:cNvSpPr/>
      </dsp:nvSpPr>
      <dsp:spPr>
        <a:xfrm>
          <a:off x="0" y="1731574"/>
          <a:ext cx="2332374" cy="152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HTTPS operations to be notified about creation/update of objects</a:t>
          </a:r>
        </a:p>
      </dsp:txBody>
      <dsp:txXfrm>
        <a:off x="0" y="1731574"/>
        <a:ext cx="2332374" cy="1528312"/>
      </dsp:txXfrm>
    </dsp:sp>
    <dsp:sp modelId="{DDC6530F-686E-487D-9652-687BB1FB1BEA}">
      <dsp:nvSpPr>
        <dsp:cNvPr id="0" name=""/>
        <dsp:cNvSpPr/>
      </dsp:nvSpPr>
      <dsp:spPr>
        <a:xfrm>
          <a:off x="2332374" y="1612174"/>
          <a:ext cx="466474" cy="176711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B26D1-4E4E-449A-BC28-B19050504E9C}">
      <dsp:nvSpPr>
        <dsp:cNvPr id="0" name=""/>
        <dsp:cNvSpPr/>
      </dsp:nvSpPr>
      <dsp:spPr>
        <a:xfrm>
          <a:off x="2985439" y="1798870"/>
          <a:ext cx="6344058" cy="1767111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last updated objects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 last </a:t>
          </a: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created</a:t>
          </a:r>
          <a:r>
            <a:rPr lang="fr-BE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objects</a:t>
          </a:r>
          <a:endParaRPr lang="en-US" sz="3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Retrieve</a:t>
          </a:r>
          <a:r>
            <a:rPr lang="fr-BE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 last update of </a:t>
          </a:r>
          <a:r>
            <a:rPr lang="fr-BE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vocabulary</a:t>
          </a:r>
          <a:endParaRPr lang="en-US" sz="3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5439" y="1798870"/>
        <a:ext cx="6344058" cy="1767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8178E-2FB7-465C-ACFC-C661D5B61451}">
      <dsp:nvSpPr>
        <dsp:cNvPr id="0" name=""/>
        <dsp:cNvSpPr/>
      </dsp:nvSpPr>
      <dsp:spPr>
        <a:xfrm>
          <a:off x="0" y="1852230"/>
          <a:ext cx="250031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HTTPS operations to retrieve metadata about objects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52230"/>
        <a:ext cx="2500312" cy="1287000"/>
      </dsp:txXfrm>
    </dsp:sp>
    <dsp:sp modelId="{038394FA-BBE4-4455-8E51-61AE4F754578}">
      <dsp:nvSpPr>
        <dsp:cNvPr id="0" name=""/>
        <dsp:cNvSpPr/>
      </dsp:nvSpPr>
      <dsp:spPr>
        <a:xfrm>
          <a:off x="2500312" y="819966"/>
          <a:ext cx="500062" cy="335152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DA4C1-8F15-4310-82BC-FBC9162CC20C}">
      <dsp:nvSpPr>
        <dsp:cNvPr id="0" name=""/>
        <dsp:cNvSpPr/>
      </dsp:nvSpPr>
      <dsp:spPr>
        <a:xfrm>
          <a:off x="3145407" y="865127"/>
          <a:ext cx="6800850" cy="31393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metadata for an object (work, expression, </a:t>
          </a:r>
          <a:r>
            <a:rPr lang="en-US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etc</a:t>
          </a: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) in XML or RDF format.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Retrieve all the identifiers of a specific resource (</a:t>
          </a:r>
          <a:r>
            <a:rPr lang="en-US" sz="3200" b="0" kern="1200" dirty="0" err="1">
              <a:latin typeface="Calibri" panose="020F0502020204030204" pitchFamily="34" charset="0"/>
              <a:cs typeface="Calibri" panose="020F0502020204030204" pitchFamily="34" charset="0"/>
            </a:rPr>
            <a:t>sameAs</a:t>
          </a:r>
          <a:r>
            <a:rPr lang="en-US" sz="3200" b="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3145407" y="865127"/>
        <a:ext cx="6800850" cy="3139353"/>
      </dsp:txXfrm>
    </dsp:sp>
  </dsp:spTree>
</dsp:drawing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628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12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962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21254"/>
      </p:ext>
    </p:extLst>
  </p:cSld>
  <p:clrMapOvr>
    <a:masterClrMapping/>
  </p:clrMapOvr>
</p:note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16.svg"/><Relationship Id="rId12" Type="http://schemas.openxmlformats.org/officeDocument/2006/relationships/hyperlink" Target="https://publications.europa.eu/resource/authority/%7btable%7d/%7bcode%7d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47.png"/><Relationship Id="rId5" Type="http://schemas.openxmlformats.org/officeDocument/2006/relationships/image" Target="../media/image14.svg"/><Relationship Id="rId10" Type="http://schemas.openxmlformats.org/officeDocument/2006/relationships/image" Target="../media/image4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7382" y="612809"/>
            <a:ext cx="10515600" cy="782357"/>
          </a:xfrm>
        </p:spPr>
        <p:txBody>
          <a:bodyPr/>
          <a:lstStyle/>
          <a:p>
            <a:r>
              <a:rPr lang="en-I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Retrieve Who is who data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938" y="1496484"/>
            <a:ext cx="10931845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skos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&lt;http://www.w3.org/2004/02/skos/core#&gt;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&lt;http://xmlns.com/foaf/0.1/&gt;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euvoc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&lt;http://publications.europa.eu/ontology/euvoc#&gt;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&lt;http://www.w3.org/ns/org#&gt;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vcard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&lt;http://www.w3.org/2006/vcard/ns#&gt;</a:t>
            </a:r>
          </a:p>
          <a:p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&lt;http://publications.europa.eu/resource/person&gt;</a:t>
            </a:r>
          </a:p>
          <a:p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 *</a:t>
            </a:r>
          </a:p>
          <a:p>
            <a:pPr lvl="1"/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a </a:t>
            </a:r>
            <a:r>
              <a:rPr lang="es-E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s-E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foaf:givenName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vcard:hasGender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foaf:familyName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org:hasMembership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?per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vcard:hasHonorificPrefix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honorificPrefix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euvoc:positionComplement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?position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membership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org:organization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skos:prefLabel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FILTER (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familyName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'METSOLA' &amp;&amp;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givenName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'Roberta')</a:t>
            </a:r>
          </a:p>
          <a:p>
            <a:pPr lvl="1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FILTER (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(?position) = 'en' &amp;&amp; 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s-E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= 'en')</a:t>
            </a:r>
          </a:p>
          <a:p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13528"/>
            <a:ext cx="253415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data with SPARQL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1742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fld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SPARQL Mapper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Diagram 47"/>
          <p:cNvGraphicFramePr/>
          <p:nvPr/>
        </p:nvGraphicFramePr>
        <p:xfrm>
          <a:off x="1395652" y="1504950"/>
          <a:ext cx="9329498" cy="499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CB770F-5996-4EB8-97FC-A97FD81B09BD}"/>
              </a:ext>
            </a:extLst>
          </p:cNvPr>
          <p:cNvSpPr txBox="1"/>
          <p:nvPr/>
        </p:nvSpPr>
        <p:spPr>
          <a:xfrm rot="16200000">
            <a:off x="-1003929" y="1210500"/>
            <a:ext cx="23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4: Practical session</a:t>
            </a:r>
            <a:endParaRPr lang="en-US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630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18E48C6-FDB4-E0FF-E7FC-09B3F53F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01" y="4402300"/>
            <a:ext cx="10616923" cy="1699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8E305-673A-0F8A-2C74-22B74BC8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31069A-324E-97AA-92F3-31B96A52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SPARQL Mapper</a:t>
            </a:r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D7DAED-A343-05C9-BD73-1C4E75125C48}"/>
              </a:ext>
            </a:extLst>
          </p:cNvPr>
          <p:cNvGrpSpPr/>
          <p:nvPr/>
        </p:nvGrpSpPr>
        <p:grpSpPr>
          <a:xfrm>
            <a:off x="430433" y="1837562"/>
            <a:ext cx="1755550" cy="3598537"/>
            <a:chOff x="430433" y="1837562"/>
            <a:chExt cx="1755550" cy="3598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B98E2E-C2FE-1CF3-5724-B3541274EF69}"/>
                </a:ext>
              </a:extLst>
            </p:cNvPr>
            <p:cNvGrpSpPr/>
            <p:nvPr/>
          </p:nvGrpSpPr>
          <p:grpSpPr>
            <a:xfrm>
              <a:off x="731269" y="3940765"/>
              <a:ext cx="1454714" cy="1495334"/>
              <a:chOff x="9754377" y="2052070"/>
              <a:chExt cx="1454714" cy="1495334"/>
            </a:xfrm>
          </p:grpSpPr>
          <p:sp>
            <p:nvSpPr>
              <p:cNvPr id="10" name="Can 34">
                <a:extLst>
                  <a:ext uri="{FF2B5EF4-FFF2-40B4-BE49-F238E27FC236}">
                    <a16:creationId xmlns:a16="http://schemas.microsoft.com/office/drawing/2014/main" id="{3053FDAF-4CCA-1BB8-AE78-8147789AEB3E}"/>
                  </a:ext>
                </a:extLst>
              </p:cNvPr>
              <p:cNvSpPr/>
              <p:nvPr/>
            </p:nvSpPr>
            <p:spPr>
              <a:xfrm>
                <a:off x="9754377" y="2475828"/>
                <a:ext cx="1454714" cy="1071576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600">
                    <a:effectLst/>
                    <a:latin typeface="Calibri" panose="020F0502020204030204" pitchFamily="34" charset="0"/>
                    <a:ea typeface="PMingLiU"/>
                    <a:cs typeface="Calibri" panose="020F0502020204030204" pitchFamily="34" charset="0"/>
                  </a:rPr>
                  <a:t>Virtuoso</a:t>
                </a:r>
                <a:endParaRPr lang="en-IE" sz="1600"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ame 10">
                <a:extLst>
                  <a:ext uri="{FF2B5EF4-FFF2-40B4-BE49-F238E27FC236}">
                    <a16:creationId xmlns:a16="http://schemas.microsoft.com/office/drawing/2014/main" id="{8C60FE60-E86D-AA76-1563-9B40E4C88A82}"/>
                  </a:ext>
                </a:extLst>
              </p:cNvPr>
              <p:cNvSpPr/>
              <p:nvPr/>
            </p:nvSpPr>
            <p:spPr>
              <a:xfrm>
                <a:off x="9754377" y="2052070"/>
                <a:ext cx="1454714" cy="471674"/>
              </a:xfrm>
              <a:prstGeom prst="fram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PMingLiU"/>
                    <a:cs typeface="Calibri" panose="020F0502020204030204" pitchFamily="34" charset="0"/>
                  </a:rPr>
                  <a:t>SPARQL Endpoint</a:t>
                </a:r>
                <a:endParaRPr lang="en-IE" sz="1200"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Graphic 6" descr="User outline">
              <a:extLst>
                <a:ext uri="{FF2B5EF4-FFF2-40B4-BE49-F238E27FC236}">
                  <a16:creationId xmlns:a16="http://schemas.microsoft.com/office/drawing/2014/main" id="{CDBD3192-FB9A-DABC-656F-8828D017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0433" y="1837562"/>
              <a:ext cx="782357" cy="782357"/>
            </a:xfrm>
            <a:prstGeom prst="rect">
              <a:avLst/>
            </a:prstGeom>
          </p:spPr>
        </p:pic>
        <p:pic>
          <p:nvPicPr>
            <p:cNvPr id="8" name="Graphic 7" descr="Computer outline">
              <a:extLst>
                <a:ext uri="{FF2B5EF4-FFF2-40B4-BE49-F238E27FC236}">
                  <a16:creationId xmlns:a16="http://schemas.microsoft.com/office/drawing/2014/main" id="{A5B75026-EAE7-EA60-3B61-1AEDC8E1F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80800" y="1904608"/>
              <a:ext cx="782357" cy="782357"/>
            </a:xfrm>
            <a:prstGeom prst="rect">
              <a:avLst/>
            </a:prstGeom>
          </p:spPr>
        </p:pic>
        <p:pic>
          <p:nvPicPr>
            <p:cNvPr id="9" name="Graphic 8" descr="Sort with solid fill">
              <a:extLst>
                <a:ext uri="{FF2B5EF4-FFF2-40B4-BE49-F238E27FC236}">
                  <a16:creationId xmlns:a16="http://schemas.microsoft.com/office/drawing/2014/main" id="{8E2973B5-AD6F-57B4-4153-F88A719EB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7447" y="3380358"/>
              <a:ext cx="782357" cy="491431"/>
            </a:xfrm>
            <a:prstGeom prst="rect">
              <a:avLst/>
            </a:prstGeom>
          </p:spPr>
        </p:pic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0B383018-24E0-D8F3-195B-E21607758EA2}"/>
                </a:ext>
              </a:extLst>
            </p:cNvPr>
            <p:cNvSpPr/>
            <p:nvPr/>
          </p:nvSpPr>
          <p:spPr>
            <a:xfrm>
              <a:off x="708443" y="2895912"/>
              <a:ext cx="1454714" cy="471674"/>
            </a:xfrm>
            <a:prstGeom prst="fram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MingLiU"/>
                  <a:cs typeface="Calibri" panose="020F0502020204030204" pitchFamily="34" charset="0"/>
                </a:rPr>
                <a:t>SPARQL Mapper</a:t>
              </a:r>
              <a:endParaRPr lang="en-IE" sz="1200">
                <a:effectLst/>
                <a:latin typeface="Calibri" panose="020F0502020204030204" pitchFamily="34" charset="0"/>
                <a:ea typeface="PMingLiU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0A20E11-BFC8-8DBD-C734-8C5E362E8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4370" y="3545560"/>
            <a:ext cx="6315956" cy="107647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4CDE310-FAC9-8289-0BE4-C5908265125B}"/>
              </a:ext>
            </a:extLst>
          </p:cNvPr>
          <p:cNvGrpSpPr/>
          <p:nvPr/>
        </p:nvGrpSpPr>
        <p:grpSpPr>
          <a:xfrm>
            <a:off x="2424370" y="2085785"/>
            <a:ext cx="5497269" cy="711243"/>
            <a:chOff x="2424370" y="2085785"/>
            <a:chExt cx="5497269" cy="7112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044547-9D15-4A08-4A2D-436680C22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24370" y="2587449"/>
              <a:ext cx="4248743" cy="20957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B1439D-0886-1E7E-9BE5-6D5BC4CEE5CA}"/>
                </a:ext>
              </a:extLst>
            </p:cNvPr>
            <p:cNvSpPr txBox="1"/>
            <p:nvPr/>
          </p:nvSpPr>
          <p:spPr>
            <a:xfrm>
              <a:off x="6832879" y="2085785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err="1"/>
                <a:t>parameters</a:t>
              </a:r>
              <a:endParaRPr lang="en-US" sz="140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E590300-F1B0-44C2-C1D7-268D7CCDD6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8382" y="2373731"/>
              <a:ext cx="934497" cy="255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517EE1C-77D1-6F90-D310-FA5A6A4DC4BA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 flipH="1">
              <a:off x="6673113" y="2417215"/>
              <a:ext cx="934497" cy="275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46E98FE-FFDA-C91E-A7D5-12F919E6C0FD}"/>
              </a:ext>
            </a:extLst>
          </p:cNvPr>
          <p:cNvSpPr txBox="1"/>
          <p:nvPr/>
        </p:nvSpPr>
        <p:spPr>
          <a:xfrm>
            <a:off x="2401603" y="2965011"/>
            <a:ext cx="8686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hlinkClick r:id="rId12"/>
              </a:rPr>
              <a:t>https://publications.europa.eu/resource/authority/{table}/{code}</a:t>
            </a:r>
            <a:r>
              <a:rPr lang="en-US" sz="1400"/>
              <a:t>    with table=subject-matter and code=EMPL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7E8C9FE-BBEA-D187-A87E-46E71D2AB4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7948" y="1319129"/>
            <a:ext cx="12192000" cy="22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GB" sz="7200" b="1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br>
              <a:rPr lang="en-GB" sz="72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200" b="1">
                <a:latin typeface="Calibri" panose="020F0502020204030204" pitchFamily="34" charset="0"/>
                <a:cs typeface="Calibri" panose="020F0502020204030204" pitchFamily="34" charset="0"/>
              </a:rPr>
              <a:t>- Q&amp;A -</a:t>
            </a: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639"/>
      </p:ext>
    </p:extLst>
  </p:cSld>
  <p:clrMapOvr>
    <a:masterClrMapping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140E0B04F1342A01DE84B31DE065E" ma:contentTypeVersion="17" ma:contentTypeDescription="Create a new document." ma:contentTypeScope="" ma:versionID="0f6e28f1e8572bc8549ff32b0419cae8">
  <xsd:schema xmlns:xsd="http://www.w3.org/2001/XMLSchema" xmlns:xs="http://www.w3.org/2001/XMLSchema" xmlns:p="http://schemas.microsoft.com/office/2006/metadata/properties" xmlns:ns2="a517c953-cf33-4492-b086-66309312f726" xmlns:ns3="51c9478a-d806-4266-aba0-a353b3761f36" targetNamespace="http://schemas.microsoft.com/office/2006/metadata/properties" ma:root="true" ma:fieldsID="c88b49f6bafeba0fa537763f5b220f14" ns2:_="" ns3:_="">
    <xsd:import namespace="a517c953-cf33-4492-b086-66309312f726"/>
    <xsd:import namespace="51c9478a-d806-4266-aba0-a353b3761f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7c953-cf33-4492-b086-66309312f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9478a-d806-4266-aba0-a353b3761f3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70586bb-ed31-48bf-ae46-321c9465397b}" ma:internalName="TaxCatchAll" ma:showField="CatchAllData" ma:web="51c9478a-d806-4266-aba0-a353b3761f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c9478a-d806-4266-aba0-a353b3761f36" xsi:nil="true"/>
    <SharedWithUsers xmlns="51c9478a-d806-4266-aba0-a353b3761f36">
      <UserInfo>
        <DisplayName>BOUNTOURI Vasiliki (OP)</DisplayName>
        <AccountId>534</AccountId>
        <AccountType/>
      </UserInfo>
      <UserInfo>
        <DisplayName>VUJASINOVIC Marko (OP-EXT)</DisplayName>
        <AccountId>680</AccountId>
        <AccountType/>
      </UserInfo>
      <UserInfo>
        <DisplayName>FELIACHI Abdelfettah (OP-EXT)</DisplayName>
        <AccountId>657</AccountId>
        <AccountType/>
      </UserInfo>
    </SharedWithUsers>
    <lcf76f155ced4ddcb4097134ff3c332f xmlns="a517c953-cf33-4492-b086-66309312f7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DBE912-2ADF-42E3-B915-5BA1E41589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5927A9-B8C1-4355-AE55-210E2BCDA579}">
  <ds:schemaRefs>
    <ds:schemaRef ds:uri="51c9478a-d806-4266-aba0-a353b3761f36"/>
    <ds:schemaRef ds:uri="a517c953-cf33-4492-b086-66309312f7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2CCCBC-47C0-49A2-8193-DDC48976EA9A}">
  <ds:schemaRefs>
    <ds:schemaRef ds:uri="10113a70-fa18-42bf-b18f-1db7eb1ae643"/>
    <ds:schemaRef ds:uri="51c9478a-d806-4266-aba0-a353b3761f36"/>
    <ds:schemaRef ds:uri="a517c953-cf33-4492-b086-66309312f726"/>
    <ds:schemaRef ds:uri="f35f5637-fabd-4565-b1d5-90ce7b582d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57</Slides>
  <Notes>45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Cellar: APIs and  SPARQL training The Common Data Repository of the Publications Office</vt:lpstr>
      <vt:lpstr>Agenda of the training</vt:lpstr>
      <vt:lpstr>Who are the trainers? </vt:lpstr>
      <vt:lpstr>PowerPoint Presentation</vt:lpstr>
      <vt:lpstr>Our data are linked by default</vt:lpstr>
      <vt:lpstr>Data layers in Cellar</vt:lpstr>
      <vt:lpstr>WEMI</vt:lpstr>
      <vt:lpstr>Metadata are represented as triples</vt:lpstr>
      <vt:lpstr>Knowledge graph</vt:lpstr>
      <vt:lpstr>Inference</vt:lpstr>
      <vt:lpstr>Cellar’s resource identifiers (URI)</vt:lpstr>
      <vt:lpstr>Cellar’s resource identifiers (URI)</vt:lpstr>
      <vt:lpstr>Let’s see how to access Cellar data</vt:lpstr>
      <vt:lpstr>PowerPoint Presentation</vt:lpstr>
      <vt:lpstr>User story: As a developper, I want to train my model</vt:lpstr>
      <vt:lpstr>User story: As a lawyer, I need info about a case-law  </vt:lpstr>
      <vt:lpstr>Should have to use API or VIRTUOSO to retrieve metadata?</vt:lpstr>
      <vt:lpstr>PowerPoint Presentation</vt:lpstr>
      <vt:lpstr>How to retrieve content streams (digital files), for example a publication in PDF ?</vt:lpstr>
      <vt:lpstr>REST API</vt:lpstr>
      <vt:lpstr>How to retrieve content streams (digital files), for example a publication in PDF from the REST API?</vt:lpstr>
      <vt:lpstr>Retrieve content stream: using Web browser</vt:lpstr>
      <vt:lpstr>Retrieve content stream: using Web browser</vt:lpstr>
      <vt:lpstr>Retrieve content streams: using REST API Client (Postman)</vt:lpstr>
      <vt:lpstr>Retrieve content stream: using REST API</vt:lpstr>
      <vt:lpstr>Let’s try out some requests from Postman!</vt:lpstr>
      <vt:lpstr>PowerPoint Presentation</vt:lpstr>
      <vt:lpstr>Notifications: RSS and Atom feeds</vt:lpstr>
      <vt:lpstr>RSS FEED</vt:lpstr>
      <vt:lpstr>Ingestion feed</vt:lpstr>
      <vt:lpstr>NAL and ontology feed</vt:lpstr>
      <vt:lpstr>Let’s try out some requests from Postman!</vt:lpstr>
      <vt:lpstr>PowerPoint Presentation</vt:lpstr>
      <vt:lpstr>REST API</vt:lpstr>
      <vt:lpstr>Notices</vt:lpstr>
      <vt:lpstr>PowerPoint Presentation</vt:lpstr>
      <vt:lpstr>Let’s try out some requests from Postman!</vt:lpstr>
      <vt:lpstr>PowerPoint Presentation</vt:lpstr>
      <vt:lpstr>SPARQL</vt:lpstr>
      <vt:lpstr>Virtuoso SPARQL Query Editor</vt:lpstr>
      <vt:lpstr>Virtuoso SPARQL : preliminaries</vt:lpstr>
      <vt:lpstr>Retrieve other identifiers of a publication</vt:lpstr>
      <vt:lpstr>Retrieve languages and formats</vt:lpstr>
      <vt:lpstr>Retrieve all metadata about the work of a publication</vt:lpstr>
      <vt:lpstr>Retrieve all metadata about a publication (languages and formats included)</vt:lpstr>
      <vt:lpstr>Retrieve Official Journals published in 2022</vt:lpstr>
      <vt:lpstr>Let's add business identifier into result set</vt:lpstr>
      <vt:lpstr>Retrieve Official Journals published in specific time period</vt:lpstr>
      <vt:lpstr>(Since 2024) Retrieve Official Journals Act</vt:lpstr>
      <vt:lpstr>Official journal act and business id</vt:lpstr>
      <vt:lpstr>Retrieve case-law created in specific time period</vt:lpstr>
      <vt:lpstr>Retrieve acts put in force in 2022 and still in force</vt:lpstr>
      <vt:lpstr>Retrieve metadata for court cases</vt:lpstr>
      <vt:lpstr>Retrieve Who is who data </vt:lpstr>
      <vt:lpstr>SPARQL Mapper</vt:lpstr>
      <vt:lpstr>SPARQL Mapper</vt:lpstr>
      <vt:lpstr>Thank you! - Q&amp;A -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Cellar</dc:title>
  <dc:creator>BOUNTOURI Vasiliki (OP)</dc:creator>
  <cp:keywords/>
  <cp:revision>12</cp:revision>
  <dcterms:created xsi:type="dcterms:W3CDTF">2020-12-17T08:37:18Z</dcterms:created>
  <dcterms:modified xsi:type="dcterms:W3CDTF">2025-01-28T13:17:58Z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0x010100062140E0B04F1342A01DE84B31DE065E</vt:lpwstr>
  </property>
  <property fmtid="{D5CDD505-2E9C-101B-9397-08002B2CF9AE}" pid="3" name="Unit_Directorates_tax">
    <vt:lpwstr/>
  </property>
  <property fmtid="{D5CDD505-2E9C-101B-9397-08002B2CF9AE}" pid="4" name="Applicable_To0Tax">
    <vt:lpwstr/>
  </property>
  <property fmtid="{D5CDD505-2E9C-101B-9397-08002B2CF9AE}" pid="5" name="Applicable_ToTax">
    <vt:lpwstr/>
  </property>
  <property fmtid="{D5CDD505-2E9C-101B-9397-08002B2CF9AE}" pid="6" name="MSIP_Label_6bd9ddd1-4d20-43f6-abfa-fc3c07406f94_Enabled">
    <vt:lpwstr>true</vt:lpwstr>
  </property>
  <property fmtid="{D5CDD505-2E9C-101B-9397-08002B2CF9AE}" pid="7" name="MSIP_Label_6bd9ddd1-4d20-43f6-abfa-fc3c07406f94_SetDate">
    <vt:lpwstr>2022-09-20T11:46:56Z</vt:lpwstr>
  </property>
  <property fmtid="{D5CDD505-2E9C-101B-9397-08002B2CF9AE}" pid="8" name="MSIP_Label_6bd9ddd1-4d20-43f6-abfa-fc3c07406f94_Method">
    <vt:lpwstr>Standard</vt:lpwstr>
  </property>
  <property fmtid="{D5CDD505-2E9C-101B-9397-08002B2CF9AE}" pid="9" name="MSIP_Label_6bd9ddd1-4d20-43f6-abfa-fc3c07406f94_Name">
    <vt:lpwstr>Commission Use</vt:lpwstr>
  </property>
  <property fmtid="{D5CDD505-2E9C-101B-9397-08002B2CF9AE}" pid="10" name="MSIP_Label_6bd9ddd1-4d20-43f6-abfa-fc3c07406f94_SiteId">
    <vt:lpwstr>b24c8b06-522c-46fe-9080-70926f8dddb1</vt:lpwstr>
  </property>
  <property fmtid="{D5CDD505-2E9C-101B-9397-08002B2CF9AE}" pid="11" name="MSIP_Label_6bd9ddd1-4d20-43f6-abfa-fc3c07406f94_ActionId">
    <vt:lpwstr>300aaecd-fdad-4a9e-bbb2-17147aaae0c0</vt:lpwstr>
  </property>
  <property fmtid="{D5CDD505-2E9C-101B-9397-08002B2CF9AE}" pid="12" name="MSIP_Label_6bd9ddd1-4d20-43f6-abfa-fc3c07406f94_ContentBits">
    <vt:lpwstr>0</vt:lpwstr>
  </property>
  <property fmtid="{D5CDD505-2E9C-101B-9397-08002B2CF9AE}" pid="13" name="MediaServiceImageTags">
    <vt:lpwstr/>
  </property>
</Properties>
</file>